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14" autoAdjust="0"/>
    <p:restoredTop sz="94343" autoAdjust="0"/>
  </p:normalViewPr>
  <p:slideViewPr>
    <p:cSldViewPr snapToGrid="0">
      <p:cViewPr varScale="1">
        <p:scale>
          <a:sx n="23" d="100"/>
          <a:sy n="23" d="100"/>
        </p:scale>
        <p:origin x="1602" y="12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20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–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3D0E-32E2-42D3-BE14-B078895B8ABE}" type="datetime1">
              <a:rPr lang="cs-CZ" smtClean="0"/>
              <a:t>23.01.2025</a:t>
            </a:fld>
            <a:endParaRPr lang="cs-CZ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–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C63EF-EDA1-4E1A-966E-708FB3492AC4}" type="datetime1">
              <a:rPr lang="cs-CZ" smtClean="0"/>
              <a:pPr/>
              <a:t>23.01.2025</a:t>
            </a:fld>
            <a:endParaRPr lang="cs-CZ" dirty="0"/>
          </a:p>
        </p:txBody>
      </p:sp>
      <p:sp>
        <p:nvSpPr>
          <p:cNvPr id="4" name="Zástupný text obrázku snímku –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 dirty="0"/>
          </a:p>
        </p:txBody>
      </p:sp>
      <p:sp>
        <p:nvSpPr>
          <p:cNvPr id="5" name="Zástupný text poznámek –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můžete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text poznám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endParaRPr lang="cs-CZ" sz="1200" noProof="0" dirty="0">
              <a:solidFill>
                <a:prstClr val="white">
                  <a:lumMod val="50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4" name="Zástupný text čísla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5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k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1" name="Zástupný text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dirty="0"/>
              <a:t>Kliknutím můžete upravit styly předlohy textu.</a:t>
            </a:r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CD8328-1856-44A0-B404-3F2449F47DAB}" type="datetime1">
              <a:rPr lang="cs-CZ" noProof="0" smtClean="0"/>
              <a:pPr/>
              <a:t>23.01.2025</a:t>
            </a:fld>
            <a:endParaRPr lang="cs-CZ" noProof="0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7" name="Zástupný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19" name="Zástupný symbol pro obsah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1" name="Zástupný text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0" name="Zástupný symbol pro obsah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3" name="Zástupný text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1" name="Zástupný symbol pro obsah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5" name="Zástupný text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2" name="Zástupný symbol pro obsah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3" name="Zástupný symbol pro obsah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</p:txBody>
      </p:sp>
      <p:sp>
        <p:nvSpPr>
          <p:cNvPr id="24" name="Zástupný text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5" name="Zástupný symbol pro obsah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6" name="Zástupný text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27" name="Zástupný symbol pro obsah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8" name="Zástupný symbol pro obsah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  <p:sp>
        <p:nvSpPr>
          <p:cNvPr id="29" name="Zástupný text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cs-CZ" noProof="0" dirty="0"/>
              <a:t>Nadpis</a:t>
            </a:r>
          </a:p>
        </p:txBody>
      </p:sp>
      <p:sp>
        <p:nvSpPr>
          <p:cNvPr id="30" name="Zástupný symbol pro obsah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dirty="0"/>
              <a:t>Pomocí tohoto zástupného symbolu přidejte text nebo jiný obsah.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  <a:p>
            <a:pPr lvl="5"/>
            <a:r>
              <a:rPr lang="cs-CZ" noProof="0" dirty="0"/>
              <a:t>Šest</a:t>
            </a:r>
          </a:p>
          <a:p>
            <a:pPr lvl="6"/>
            <a:r>
              <a:rPr lang="cs-CZ" noProof="0" dirty="0"/>
              <a:t>Sedm</a:t>
            </a:r>
          </a:p>
          <a:p>
            <a:pPr lvl="7"/>
            <a:r>
              <a:rPr lang="cs-CZ" noProof="0" dirty="0"/>
              <a:t>Osm</a:t>
            </a:r>
          </a:p>
          <a:p>
            <a:pPr lvl="8"/>
            <a:r>
              <a:rPr lang="cs-CZ" noProof="0" dirty="0"/>
              <a:t>Devět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 dirty="0"/>
          </a:p>
        </p:txBody>
      </p:sp>
      <p:sp>
        <p:nvSpPr>
          <p:cNvPr id="2" name="Zástupný text nadpisu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můžete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77C64-B640-40CD-B10E-2673FA73435E}" type="datetime1">
              <a:rPr lang="cs-CZ" noProof="0" smtClean="0"/>
              <a:pPr/>
              <a:t>23.01.2025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720">
          <p15:clr>
            <a:srgbClr val="A4A3A4"/>
          </p15:clr>
        </p15:guide>
        <p15:guide id="3" pos="26928">
          <p15:clr>
            <a:srgbClr val="A4A3A4"/>
          </p15:clr>
        </p15:guide>
        <p15:guide id="4" pos="13824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g.zcu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2004000" cy="1683545"/>
          </a:xfrm>
        </p:spPr>
        <p:txBody>
          <a:bodyPr>
            <a:normAutofit/>
          </a:bodyPr>
          <a:lstStyle/>
          <a:p>
            <a:r>
              <a:rPr lang="cs-CZ" sz="7000" dirty="0"/>
              <a:t>Název </a:t>
            </a:r>
            <a:r>
              <a:rPr lang="cs-CZ" sz="7200" dirty="0">
                <a:cs typeface="Tahoma" panose="020B0604030504040204" pitchFamily="34" charset="0"/>
              </a:rPr>
              <a:t>e-Posteru</a:t>
            </a:r>
            <a:endParaRPr lang="cs-CZ" sz="7000" dirty="0"/>
          </a:p>
        </p:txBody>
      </p:sp>
      <p:sp>
        <p:nvSpPr>
          <p:cNvPr id="23" name="Zástupný text 22"/>
          <p:cNvSpPr>
            <a:spLocks noGrp="1"/>
          </p:cNvSpPr>
          <p:nvPr>
            <p:ph type="body" sz="quarter" idx="36"/>
          </p:nvPr>
        </p:nvSpPr>
        <p:spPr>
          <a:xfrm>
            <a:off x="6400800" y="2782260"/>
            <a:ext cx="32004000" cy="1019913"/>
          </a:xfrm>
        </p:spPr>
        <p:txBody>
          <a:bodyPr/>
          <a:lstStyle/>
          <a:p>
            <a:r>
              <a:rPr lang="cs-CZ" sz="4000" dirty="0"/>
              <a:t>Jméno Příjmení</a:t>
            </a:r>
            <a:r>
              <a:rPr lang="cs-CZ" sz="4000" baseline="30000" dirty="0"/>
              <a:t>1a</a:t>
            </a:r>
            <a:r>
              <a:rPr lang="cs-CZ" sz="4000" dirty="0"/>
              <a:t>, Jméno Příjmení</a:t>
            </a:r>
            <a:r>
              <a:rPr lang="cs-CZ" sz="4000" baseline="30000" dirty="0"/>
              <a:t>1b</a:t>
            </a:r>
            <a:r>
              <a:rPr lang="cs-CZ" sz="4000" dirty="0"/>
              <a:t>, Jméno Příjmení</a:t>
            </a:r>
            <a:r>
              <a:rPr lang="cs-CZ" sz="4000" baseline="30000" dirty="0"/>
              <a:t>1c</a:t>
            </a:r>
            <a:endParaRPr lang="cs-CZ" sz="4000" dirty="0"/>
          </a:p>
          <a:p>
            <a:r>
              <a:rPr lang="cs-CZ" sz="4000" baseline="30000" dirty="0"/>
              <a:t>1</a:t>
            </a:r>
            <a:r>
              <a:rPr lang="cs-CZ" sz="4000" dirty="0"/>
              <a:t>Jméno instituce, Adresa instituce, </a:t>
            </a:r>
            <a:r>
              <a:rPr lang="cs-CZ" sz="4000" baseline="30000" dirty="0" err="1"/>
              <a:t>a</a:t>
            </a:r>
            <a:r>
              <a:rPr lang="cs-CZ" sz="4000" dirty="0" err="1"/>
              <a:t>E</a:t>
            </a:r>
            <a:r>
              <a:rPr lang="cs-CZ" sz="4000" dirty="0"/>
              <a:t>-mail: xxx@xxx.cz, </a:t>
            </a:r>
            <a:r>
              <a:rPr lang="cs-CZ" sz="4000" baseline="30000" dirty="0" err="1"/>
              <a:t>b</a:t>
            </a:r>
            <a:r>
              <a:rPr lang="cs-CZ" sz="4000" dirty="0" err="1"/>
              <a:t>E</a:t>
            </a:r>
            <a:r>
              <a:rPr lang="cs-CZ" sz="4000" dirty="0"/>
              <a:t>-mail: xxx@xxx.cz, </a:t>
            </a:r>
            <a:r>
              <a:rPr lang="cs-CZ" sz="4000" baseline="30000" dirty="0" err="1"/>
              <a:t>c</a:t>
            </a:r>
            <a:r>
              <a:rPr lang="cs-CZ" sz="4000" dirty="0" err="1"/>
              <a:t>E</a:t>
            </a:r>
            <a:r>
              <a:rPr lang="cs-CZ" sz="4000" dirty="0"/>
              <a:t>-mail: xxx@xxx.cz</a:t>
            </a:r>
          </a:p>
          <a:p>
            <a:endParaRPr lang="cs-CZ" dirty="0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4"/>
          </p:nvPr>
        </p:nvSpPr>
        <p:spPr>
          <a:xfrm>
            <a:off x="1143000" y="7109460"/>
            <a:ext cx="12801600" cy="6858000"/>
          </a:xfrm>
        </p:spPr>
        <p:txBody>
          <a:bodyPr>
            <a:normAutofit/>
          </a:bodyPr>
          <a:lstStyle/>
          <a:p>
            <a:r>
              <a:rPr lang="cs-CZ" sz="4000" b="1" dirty="0"/>
              <a:t>Abstrakt je úvodem do problematiky.</a:t>
            </a:r>
            <a:endParaRPr lang="cs-CZ" sz="4000" dirty="0"/>
          </a:p>
        </p:txBody>
      </p:sp>
      <p:sp>
        <p:nvSpPr>
          <p:cNvPr id="7" name="Zástupný text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cs-CZ" b="1" dirty="0"/>
              <a:t>Šablona</a:t>
            </a:r>
          </a:p>
        </p:txBody>
      </p:sp>
      <p:sp>
        <p:nvSpPr>
          <p:cNvPr id="8" name="Zástupný text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41" name="Zástupný symbol pro obsah 11"/>
          <p:cNvSpPr>
            <a:spLocks noGrp="1"/>
          </p:cNvSpPr>
          <p:nvPr>
            <p:ph sz="quarter" idx="26"/>
          </p:nvPr>
        </p:nvSpPr>
        <p:spPr>
          <a:xfrm>
            <a:off x="1143000" y="16307771"/>
            <a:ext cx="12801600" cy="90881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4000" b="1" dirty="0"/>
              <a:t>Jazykem příspěvku je čeština, slovenština nebo angličtina.  Jména autorů jsou ve formátu – Jméno a Příjmení na jednom řádku pro všechny autory, na druhém a dalším jsou uvedeny jejich adresy včetně e-mailu. Postery budou prezentovány formou E-POSTERU na stránkách konference. E-postery si bude možné prohlížet po celou dobu konference na stránce </a:t>
            </a:r>
            <a:r>
              <a:rPr lang="cs-CZ" sz="4000" b="1" dirty="0">
                <a:hlinkClick r:id="rId3"/>
              </a:rPr>
              <a:t>www.ping.zcu.cz</a:t>
            </a:r>
            <a:r>
              <a:rPr lang="cs-CZ" sz="4000" b="1" dirty="0"/>
              <a:t>. V pravém horním rohu je fotografie autora, který bude účasten na konferenci. Velikost fotografie je na výšku 10,5 cm a na šířku 8,7 cm.</a:t>
            </a:r>
            <a:endParaRPr lang="cs-CZ" sz="4000" dirty="0"/>
          </a:p>
        </p:txBody>
      </p:sp>
      <p:sp>
        <p:nvSpPr>
          <p:cNvPr id="9" name="Zástupný text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/>
              <a:t>Experimentální program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27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err="1"/>
              <a:t>Xxxx</a:t>
            </a:r>
            <a:r>
              <a:rPr lang="cs-CZ" sz="4000" dirty="0"/>
              <a:t> </a:t>
            </a:r>
            <a:r>
              <a:rPr lang="cs-CZ" sz="4000" dirty="0" err="1"/>
              <a:t>xxxx</a:t>
            </a:r>
            <a:r>
              <a:rPr lang="cs-CZ" sz="4000" dirty="0"/>
              <a:t> </a:t>
            </a:r>
          </a:p>
          <a:p>
            <a:r>
              <a:rPr lang="cs-CZ" sz="4000" dirty="0" err="1"/>
              <a:t>Xxxx</a:t>
            </a:r>
            <a:endParaRPr lang="cs-CZ" sz="4000" dirty="0"/>
          </a:p>
          <a:p>
            <a:r>
              <a:rPr lang="cs-CZ" sz="4000" dirty="0" err="1"/>
              <a:t>Xxxx</a:t>
            </a:r>
            <a:r>
              <a:rPr lang="cs-CZ" sz="4000" dirty="0"/>
              <a:t> x</a:t>
            </a:r>
          </a:p>
          <a:p>
            <a:r>
              <a:rPr lang="cs-CZ" sz="4000" dirty="0" err="1"/>
              <a:t>xxxx</a:t>
            </a:r>
            <a:endParaRPr lang="cs-CZ" sz="4000" dirty="0"/>
          </a:p>
        </p:txBody>
      </p:sp>
      <p:graphicFrame>
        <p:nvGraphicFramePr>
          <p:cNvPr id="25" name="Zástupný symbol pro obsah 24" descr="Ukázková tabulka se 4 sloupci a 7 řádky" title="Ukázková tabulka"/>
          <p:cNvGraphicFramePr>
            <a:graphicFrameLocks noGrp="1"/>
          </p:cNvGraphicFramePr>
          <p:nvPr>
            <p:ph sz="quarter" idx="23"/>
            <p:extLst>
              <p:ext uri="{D42A27DB-BD31-4B8C-83A1-F6EECF244321}">
                <p14:modId xmlns:p14="http://schemas.microsoft.com/office/powerpoint/2010/main" val="1858478772"/>
              </p:ext>
            </p:extLst>
          </p:nvPr>
        </p:nvGraphicFramePr>
        <p:xfrm>
          <a:off x="15544800" y="11947525"/>
          <a:ext cx="12801600" cy="60356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2231">
                <a:tc>
                  <a:txBody>
                    <a:bodyPr/>
                    <a:lstStyle/>
                    <a:p>
                      <a:endParaRPr lang="cs-CZ" sz="4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Nadpis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Nadpis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Nadpis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cs-CZ" sz="4000" noProof="0" dirty="0"/>
                        <a:t>Položka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233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345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cs-CZ" sz="4000" noProof="0" dirty="0"/>
                        <a:t>Položka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759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856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290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cs-CZ" sz="4000" noProof="0" dirty="0"/>
                        <a:t>Položka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228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238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cs-CZ" sz="4000" noProof="0" dirty="0"/>
                        <a:t>Položka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954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875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976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cs-CZ" sz="4000" noProof="0" dirty="0"/>
                        <a:t>Položka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324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325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301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cs-CZ" sz="4000" noProof="0" dirty="0"/>
                        <a:t>Položka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noProof="0" dirty="0"/>
                        <a:t>186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Zástupný symbol pro obsah 13"/>
          <p:cNvSpPr>
            <a:spLocks noGrp="1"/>
          </p:cNvSpPr>
          <p:nvPr>
            <p:ph sz="quarter" idx="28"/>
          </p:nvPr>
        </p:nvSpPr>
        <p:spPr>
          <a:xfrm>
            <a:off x="1143000" y="27032400"/>
            <a:ext cx="12801600" cy="4544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err="1"/>
              <a:t>Xxxxxxxxxx</a:t>
            </a:r>
            <a:endParaRPr lang="cs-CZ" sz="4000" dirty="0"/>
          </a:p>
          <a:p>
            <a:r>
              <a:rPr lang="cs-CZ" sz="4000" dirty="0" err="1"/>
              <a:t>Xxxx</a:t>
            </a:r>
            <a:endParaRPr lang="cs-CZ" sz="4000" dirty="0"/>
          </a:p>
          <a:p>
            <a:r>
              <a:rPr lang="cs-CZ" sz="4000" dirty="0" err="1"/>
              <a:t>Xxxx</a:t>
            </a:r>
            <a:endParaRPr lang="cs-CZ" sz="4000" dirty="0"/>
          </a:p>
          <a:p>
            <a:r>
              <a:rPr lang="cs-CZ" sz="4000" dirty="0" err="1"/>
              <a:t>xxxx</a:t>
            </a:r>
            <a:endParaRPr lang="cs-CZ" sz="4000" dirty="0"/>
          </a:p>
        </p:txBody>
      </p:sp>
      <p:sp>
        <p:nvSpPr>
          <p:cNvPr id="16" name="Zástupný text 1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cs-CZ" dirty="0"/>
              <a:t>Výsledky a diskuse</a:t>
            </a:r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30"/>
          </p:nvPr>
        </p:nvSpPr>
        <p:spPr>
          <a:xfrm>
            <a:off x="15544800" y="18551446"/>
            <a:ext cx="12801600" cy="6670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err="1"/>
              <a:t>xxxxx</a:t>
            </a:r>
            <a:endParaRPr lang="cs-CZ" sz="4000" dirty="0"/>
          </a:p>
        </p:txBody>
      </p:sp>
      <p:sp>
        <p:nvSpPr>
          <p:cNvPr id="18" name="Zástupný text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17" name="Zástupný symbol pro obsah 16"/>
          <p:cNvSpPr>
            <a:spLocks noGrp="1"/>
          </p:cNvSpPr>
          <p:nvPr>
            <p:ph sz="quarter" idx="32"/>
          </p:nvPr>
        </p:nvSpPr>
        <p:spPr>
          <a:xfrm>
            <a:off x="29900880" y="7071360"/>
            <a:ext cx="12801600" cy="7885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err="1"/>
              <a:t>Xxxxx</a:t>
            </a:r>
            <a:r>
              <a:rPr lang="cs-CZ" sz="4000" dirty="0"/>
              <a:t> </a:t>
            </a:r>
            <a:r>
              <a:rPr lang="cs-CZ" sz="4000" dirty="0" err="1"/>
              <a:t>yyy</a:t>
            </a:r>
            <a:endParaRPr lang="cs-CZ" sz="4000" dirty="0"/>
          </a:p>
        </p:txBody>
      </p:sp>
      <p:sp>
        <p:nvSpPr>
          <p:cNvPr id="21" name="Zástupný text 2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cs-CZ" b="1" dirty="0"/>
              <a:t>Poděkování</a:t>
            </a:r>
            <a:endParaRPr lang="cs-CZ" dirty="0"/>
          </a:p>
        </p:txBody>
      </p:sp>
      <p:sp>
        <p:nvSpPr>
          <p:cNvPr id="22" name="Zástupný symbol pro obsah 21"/>
          <p:cNvSpPr>
            <a:spLocks noGrp="1"/>
          </p:cNvSpPr>
          <p:nvPr>
            <p:ph sz="quarter" idx="3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err="1"/>
              <a:t>XXXxxx</a:t>
            </a:r>
            <a:r>
              <a:rPr lang="cs-CZ" sz="4000" dirty="0"/>
              <a:t>, </a:t>
            </a:r>
            <a:r>
              <a:rPr lang="cs-CZ" sz="4000" dirty="0" err="1"/>
              <a:t>xxxx</a:t>
            </a:r>
            <a:r>
              <a:rPr lang="cs-CZ" sz="4000" dirty="0"/>
              <a:t> ,, </a:t>
            </a:r>
            <a:r>
              <a:rPr lang="cs-CZ" sz="4000" dirty="0" err="1"/>
              <a:t>xxxxxxx</a:t>
            </a:r>
            <a:endParaRPr lang="cs-CZ" sz="4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0" y="32091391"/>
            <a:ext cx="43891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500" b="1" dirty="0">
                <a:solidFill>
                  <a:schemeClr val="accent1">
                    <a:lumMod val="75000"/>
                  </a:schemeClr>
                </a:solidFill>
              </a:rPr>
              <a:t>Konference:  Moderní trendy v materiálovém inženýrství.  10. - 13. 9. 2019  Západočeská univerzita v Plzni</a:t>
            </a:r>
          </a:p>
        </p:txBody>
      </p:sp>
      <p:pic>
        <p:nvPicPr>
          <p:cNvPr id="38" name="Obrázek 3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6" t="45889" r="68176" b="30767"/>
          <a:stretch/>
        </p:blipFill>
        <p:spPr bwMode="auto">
          <a:xfrm rot="5400000">
            <a:off x="39385378" y="1080933"/>
            <a:ext cx="3780000" cy="31214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0" name="Zástupný text 17"/>
          <p:cNvSpPr txBox="1">
            <a:spLocks/>
          </p:cNvSpPr>
          <p:nvPr/>
        </p:nvSpPr>
        <p:spPr>
          <a:xfrm>
            <a:off x="29900563" y="14994890"/>
            <a:ext cx="12801600" cy="1219200"/>
          </a:xfrm>
          <a:prstGeom prst="round1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cs-CZ" b="1" dirty="0"/>
              <a:t>ZÁVĚR</a:t>
            </a:r>
            <a:endParaRPr lang="cs-CZ" dirty="0"/>
          </a:p>
        </p:txBody>
      </p:sp>
      <p:sp>
        <p:nvSpPr>
          <p:cNvPr id="31" name="Zástupný symbol pro obsah 13"/>
          <p:cNvSpPr txBox="1">
            <a:spLocks/>
          </p:cNvSpPr>
          <p:nvPr/>
        </p:nvSpPr>
        <p:spPr>
          <a:xfrm>
            <a:off x="15575280" y="27032400"/>
            <a:ext cx="12801600" cy="4544329"/>
          </a:xfrm>
          <a:prstGeom prst="rect">
            <a:avLst/>
          </a:prstGeom>
        </p:spPr>
        <p:txBody>
          <a:bodyPr vert="horz" lIns="91440" tIns="182880" rIns="91440" bIns="45720" rtlCol="0">
            <a:norm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4000" dirty="0" err="1"/>
              <a:t>Xxxxxxxxxx</a:t>
            </a:r>
            <a:endParaRPr lang="cs-CZ" sz="4000" dirty="0"/>
          </a:p>
          <a:p>
            <a:r>
              <a:rPr lang="cs-CZ" sz="4000" dirty="0" err="1"/>
              <a:t>Xxxx</a:t>
            </a:r>
            <a:endParaRPr lang="cs-CZ" sz="4000" dirty="0"/>
          </a:p>
          <a:p>
            <a:r>
              <a:rPr lang="cs-CZ" sz="4000" dirty="0" err="1"/>
              <a:t>Xxxx</a:t>
            </a:r>
            <a:endParaRPr lang="cs-CZ" sz="4000" dirty="0"/>
          </a:p>
          <a:p>
            <a:r>
              <a:rPr lang="cs-CZ" sz="4000" dirty="0" err="1"/>
              <a:t>xxxx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33"/>
          </p:nvPr>
        </p:nvSpPr>
        <p:spPr>
          <a:xfrm>
            <a:off x="29900563" y="16251936"/>
            <a:ext cx="12801600" cy="9573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err="1"/>
              <a:t>xxxx</a:t>
            </a:r>
            <a:endParaRPr lang="cs-CZ" sz="4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263852" y="2297729"/>
            <a:ext cx="5136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PING</a:t>
            </a:r>
            <a:r>
              <a:rPr lang="cs-CZ" sz="6000" b="1" dirty="0">
                <a:latin typeface="Arial Black" panose="020B0A04020102020204" pitchFamily="34" charset="0"/>
              </a:rPr>
              <a:t> </a:t>
            </a:r>
            <a:r>
              <a:rPr lang="cs-CZ" sz="6000" b="1" dirty="0">
                <a:solidFill>
                  <a:srgbClr val="2E75B6"/>
                </a:solidFill>
                <a:latin typeface="Arial Black" panose="020B0A040201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Lékařský plaká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8B3D7D-95B4-4748-9FFB-C281E1B965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4AACF7-51B1-41A0-AAF9-D883E2E86D45}">
  <ds:schemaRefs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CE3ED8-2D07-4BA2-9005-4F3ED3D7E6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220</Words>
  <Application>Microsoft Office PowerPoint</Application>
  <PresentationFormat>Vlastní</PresentationFormat>
  <Paragraphs>59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Cambria</vt:lpstr>
      <vt:lpstr>Tahoma</vt:lpstr>
      <vt:lpstr>Lékařský plakát</vt:lpstr>
      <vt:lpstr>Název e-Posteru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[Nadpis plakátu] Lorem ipsum dolor sit amet, consectetuer adipiscing elit maecenas porttitor congue massa fusce</dc:title>
  <dc:creator>Jenicek</dc:creator>
  <cp:lastModifiedBy>Štěpán Jeníček</cp:lastModifiedBy>
  <cp:revision>16</cp:revision>
  <dcterms:created xsi:type="dcterms:W3CDTF">2013-04-05T20:27:31Z</dcterms:created>
  <dcterms:modified xsi:type="dcterms:W3CDTF">2025-01-23T11:03:08Z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