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4" autoAdjust="0"/>
    <p:restoredTop sz="94343" autoAdjust="0"/>
  </p:normalViewPr>
  <p:slideViewPr>
    <p:cSldViewPr snapToGrid="0">
      <p:cViewPr varScale="1">
        <p:scale>
          <a:sx n="16" d="100"/>
          <a:sy n="16" d="100"/>
        </p:scale>
        <p:origin x="1212" y="5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3D0E-32E2-42D3-BE14-B078895B8ABE}" type="datetime1">
              <a:rPr lang="cs-CZ" smtClean="0"/>
              <a:t>22.2.2018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63EF-EDA1-4E1A-966E-708FB3492AC4}" type="datetime1">
              <a:rPr lang="cs-CZ" smtClean="0"/>
              <a:pPr/>
              <a:t>22.2.2018</a:t>
            </a:fld>
            <a:endParaRPr lang="cs-CZ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cs-CZ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1" name="Zástupný tex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 smtClean="0"/>
              <a:t>Kliknutím můžete upravit styly předlohy textu.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8328-1856-44A0-B404-3F2449F47DAB}" type="datetime1">
              <a:rPr lang="cs-CZ" noProof="0" smtClean="0"/>
              <a:pPr/>
              <a:t>22.2.2018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19" name="Zástupný symbol pro obsah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1" name="Zástupný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0" name="Zástupný symbol pro obsah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3" name="Zástupný tex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1" name="Zástupný symbol pro obsah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5" name="Zástupný 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2" name="Zástupný symbol pro obsah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3" name="Zástupný symbol pro obsah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</p:txBody>
      </p:sp>
      <p:sp>
        <p:nvSpPr>
          <p:cNvPr id="24" name="Zástupný tex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5" name="Zástupný symbol pro obsah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6" name="Zástupný tex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7" name="Zástupný symbol pro obsah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8" name="Zástupný symbol pro obsah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9" name="Zástupný tex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30" name="Zástupný symbol pro obsah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 dirty="0"/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7C64-B640-40CD-B10E-2673FA73435E}" type="datetime1">
              <a:rPr lang="cs-CZ" noProof="0" smtClean="0"/>
              <a:pPr/>
              <a:t>22.2.2018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2004000" cy="168354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Title of</a:t>
            </a:r>
            <a:r>
              <a:rPr lang="en-US" sz="7000" dirty="0" smtClean="0"/>
              <a:t> </a:t>
            </a:r>
            <a:r>
              <a:rPr lang="en-US" sz="7200" dirty="0" smtClean="0">
                <a:cs typeface="Tahoma" panose="020B0604030504040204" pitchFamily="34" charset="0"/>
              </a:rPr>
              <a:t>e-Poster</a:t>
            </a:r>
            <a:endParaRPr lang="en-US" sz="7000" dirty="0"/>
          </a:p>
        </p:txBody>
      </p:sp>
      <p:sp>
        <p:nvSpPr>
          <p:cNvPr id="23" name="Zástupný text 22"/>
          <p:cNvSpPr>
            <a:spLocks noGrp="1"/>
          </p:cNvSpPr>
          <p:nvPr>
            <p:ph type="body" sz="quarter" idx="36"/>
          </p:nvPr>
        </p:nvSpPr>
        <p:spPr>
          <a:xfrm>
            <a:off x="6400800" y="2782260"/>
            <a:ext cx="32004000" cy="2004624"/>
          </a:xfrm>
        </p:spPr>
        <p:txBody>
          <a:bodyPr/>
          <a:lstStyle/>
          <a:p>
            <a:r>
              <a:rPr lang="en-US" sz="4000" dirty="0" smtClean="0"/>
              <a:t>Name Surname</a:t>
            </a:r>
            <a:r>
              <a:rPr lang="en-US" sz="4000" baseline="30000" dirty="0" smtClean="0"/>
              <a:t>1a</a:t>
            </a:r>
            <a:r>
              <a:rPr lang="en-US" sz="4000" dirty="0" smtClean="0"/>
              <a:t>, Name Surname</a:t>
            </a:r>
            <a:r>
              <a:rPr lang="en-US" sz="4000" baseline="30000" dirty="0" smtClean="0"/>
              <a:t>1b</a:t>
            </a:r>
            <a:r>
              <a:rPr lang="en-US" sz="4000" dirty="0" smtClean="0"/>
              <a:t>, Name Surname</a:t>
            </a:r>
            <a:r>
              <a:rPr lang="en-US" sz="4000" baseline="30000" dirty="0" smtClean="0"/>
              <a:t>1c</a:t>
            </a:r>
            <a:endParaRPr lang="en-US" sz="4000" dirty="0" smtClean="0"/>
          </a:p>
          <a:p>
            <a:r>
              <a:rPr lang="en-US" sz="4000" baseline="30000" dirty="0" smtClean="0"/>
              <a:t>1</a:t>
            </a:r>
            <a:r>
              <a:rPr lang="en-US" sz="4000" dirty="0" smtClean="0"/>
              <a:t>Name of institution, Address of institution, </a:t>
            </a:r>
            <a:r>
              <a:rPr lang="en-US" sz="4000" baseline="30000" dirty="0" err="1" smtClean="0"/>
              <a:t>a</a:t>
            </a:r>
            <a:r>
              <a:rPr lang="en-US" sz="4000" dirty="0" err="1" smtClean="0"/>
              <a:t>E</a:t>
            </a:r>
            <a:r>
              <a:rPr lang="en-US" sz="4000" dirty="0" smtClean="0"/>
              <a:t>-mail: xxx@xxx.cz, </a:t>
            </a:r>
            <a:r>
              <a:rPr lang="en-US" sz="4000" baseline="30000" dirty="0" err="1" smtClean="0"/>
              <a:t>b</a:t>
            </a:r>
            <a:r>
              <a:rPr lang="en-US" sz="4000" dirty="0" err="1" smtClean="0"/>
              <a:t>E</a:t>
            </a:r>
            <a:r>
              <a:rPr lang="en-US" sz="4000" dirty="0" smtClean="0"/>
              <a:t>-mail: xxx@xxx.cz, </a:t>
            </a:r>
            <a:r>
              <a:rPr lang="en-US" sz="4000" baseline="30000" dirty="0" err="1" smtClean="0"/>
              <a:t>c</a:t>
            </a:r>
            <a:r>
              <a:rPr lang="en-US" sz="4000" dirty="0" err="1" smtClean="0"/>
              <a:t>E</a:t>
            </a:r>
            <a:r>
              <a:rPr lang="en-US" sz="4000" dirty="0" smtClean="0"/>
              <a:t>-mail: xxx@xxx.cz</a:t>
            </a:r>
            <a:endParaRPr lang="en-US" sz="400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Abstract</a:t>
            </a:r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4"/>
          </p:nvPr>
        </p:nvSpPr>
        <p:spPr>
          <a:xfrm>
            <a:off x="1143000" y="7109460"/>
            <a:ext cx="12801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An abstract presents an introduction to the subject, it is in the language of the paper and consists of 3 to 13 lines.</a:t>
            </a:r>
            <a:endParaRPr lang="en-US" sz="400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8" name="Zástupný tex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1" name="Zástupný symbol pro obsah 11"/>
          <p:cNvSpPr>
            <a:spLocks noGrp="1"/>
          </p:cNvSpPr>
          <p:nvPr>
            <p:ph sz="quarter" idx="26"/>
          </p:nvPr>
        </p:nvSpPr>
        <p:spPr>
          <a:xfrm>
            <a:off x="1143000" y="16307771"/>
            <a:ext cx="12801600" cy="90881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smtClean="0"/>
              <a:t>The language of the contribution shall be Czech, Slovak or English. The format of the authors’ names is as follows: Names and Surnames of all authors on a single line, their addresses and e-mails on the second and following lines. Posters will be displayed in the form of e-posters on the conference website. E-posters can be viewed throughout the conference at www.ping.zcu.cz. A photograph of the author who attends the conference shall be in the top right corner. The photograph should have a height of 10.5 cm and a width of 8.7 cm.</a:t>
            </a:r>
            <a:endParaRPr lang="en-US" sz="4000" dirty="0"/>
          </a:p>
        </p:txBody>
      </p:sp>
      <p:sp>
        <p:nvSpPr>
          <p:cNvPr id="9" name="Zástupný tex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EXPERIMENTAL PROGRAM</a:t>
            </a:r>
            <a:endParaRPr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</a:t>
            </a:r>
            <a:r>
              <a:rPr lang="en-US" sz="4000" dirty="0" smtClean="0"/>
              <a:t> </a:t>
            </a:r>
            <a:r>
              <a:rPr lang="en-US" sz="4000" dirty="0" err="1" smtClean="0"/>
              <a:t>xxxx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r>
              <a:rPr lang="en-US" sz="4000" dirty="0" smtClean="0"/>
              <a:t> x</a:t>
            </a:r>
          </a:p>
          <a:p>
            <a:r>
              <a:rPr lang="en-US" sz="4000" dirty="0" err="1" smtClean="0"/>
              <a:t>xxxx</a:t>
            </a:r>
            <a:endParaRPr lang="en-US" sz="4000" dirty="0"/>
          </a:p>
        </p:txBody>
      </p:sp>
      <p:graphicFrame>
        <p:nvGraphicFramePr>
          <p:cNvPr id="25" name="Zástupný symbol pro obsah 24" descr="Ukázková tabulka se 4 sloupci a 7 řádky" title="Ukázková tabulk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857964464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Title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Title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Title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  <a:endParaRPr lang="en-US" sz="4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122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233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345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  <a:endParaRPr lang="en-US" sz="4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759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856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290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228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134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238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954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875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976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324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325</a:t>
                      </a:r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 smtClean="0"/>
                        <a:t>301</a:t>
                      </a:r>
                      <a:endParaRPr lang="en-US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 smtClean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199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137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186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" name="Zástupný symbol pro obsah 13"/>
          <p:cNvSpPr>
            <a:spLocks noGrp="1"/>
          </p:cNvSpPr>
          <p:nvPr>
            <p:ph sz="quarter" idx="28"/>
          </p:nvPr>
        </p:nvSpPr>
        <p:spPr>
          <a:xfrm>
            <a:off x="1143000" y="27032400"/>
            <a:ext cx="12801600" cy="454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Xxxxxxxxxx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</p:txBody>
      </p:sp>
      <p:sp>
        <p:nvSpPr>
          <p:cNvPr id="16" name="Zástupný tex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30"/>
          </p:nvPr>
        </p:nvSpPr>
        <p:spPr>
          <a:xfrm>
            <a:off x="15544800" y="18551446"/>
            <a:ext cx="12801600" cy="6670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xxxxx</a:t>
            </a:r>
            <a:endParaRPr lang="en-US" sz="4000" dirty="0"/>
          </a:p>
        </p:txBody>
      </p:sp>
      <p:sp>
        <p:nvSpPr>
          <p:cNvPr id="18" name="Zástupný tex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sz="quarter" idx="32"/>
          </p:nvPr>
        </p:nvSpPr>
        <p:spPr>
          <a:xfrm>
            <a:off x="29900880" y="7071360"/>
            <a:ext cx="12801600" cy="7885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Xxxxx</a:t>
            </a:r>
            <a:r>
              <a:rPr lang="en-US" sz="4000" dirty="0" smtClean="0"/>
              <a:t> </a:t>
            </a:r>
            <a:r>
              <a:rPr lang="en-US" sz="4000" dirty="0" err="1" smtClean="0"/>
              <a:t>yyy</a:t>
            </a:r>
            <a:endParaRPr lang="en-US" sz="4000" dirty="0"/>
          </a:p>
        </p:txBody>
      </p:sp>
      <p:sp>
        <p:nvSpPr>
          <p:cNvPr id="21" name="Zástupný tex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b="1" dirty="0" smtClean="0"/>
              <a:t>Acknowledgement </a:t>
            </a:r>
            <a:endParaRPr lang="en-US" b="1" dirty="0"/>
          </a:p>
        </p:txBody>
      </p:sp>
      <p:sp>
        <p:nvSpPr>
          <p:cNvPr id="22" name="Zástupný symbol pro obsah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XXXXx</a:t>
            </a:r>
            <a:r>
              <a:rPr lang="en-US" sz="4000" dirty="0" smtClean="0"/>
              <a:t> </a:t>
            </a:r>
            <a:r>
              <a:rPr lang="en-US" sz="4000" dirty="0" err="1" smtClean="0"/>
              <a:t>xxxx</a:t>
            </a:r>
            <a:r>
              <a:rPr lang="en-US" sz="4000" dirty="0" smtClean="0"/>
              <a:t>  </a:t>
            </a:r>
            <a:r>
              <a:rPr lang="en-US" sz="4000" dirty="0" err="1" smtClean="0"/>
              <a:t>xxxx</a:t>
            </a:r>
            <a:endParaRPr lang="en-US" sz="40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23" y="2011082"/>
            <a:ext cx="4544059" cy="1104762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0" y="32091391"/>
            <a:ext cx="43891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>
                <a:solidFill>
                  <a:schemeClr val="accent1">
                    <a:lumMod val="75000"/>
                  </a:schemeClr>
                </a:solidFill>
              </a:rPr>
              <a:t>Conference: Advanced Trends in Heat Treatment and Thermomechanical Processing of Metals 11–12 September 2018 University of West Bohemia</a:t>
            </a:r>
            <a:endParaRPr lang="cs-CZ" sz="45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45889" r="68176" b="30767"/>
          <a:stretch/>
        </p:blipFill>
        <p:spPr bwMode="auto">
          <a:xfrm rot="5400000">
            <a:off x="39385378" y="1080933"/>
            <a:ext cx="3780000" cy="3121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Zástupný text 17"/>
          <p:cNvSpPr txBox="1">
            <a:spLocks/>
          </p:cNvSpPr>
          <p:nvPr/>
        </p:nvSpPr>
        <p:spPr>
          <a:xfrm>
            <a:off x="29900563" y="14994890"/>
            <a:ext cx="12801600" cy="1219200"/>
          </a:xfrm>
          <a:prstGeom prst="round1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1" name="Zástupný symbol pro obsah 13"/>
          <p:cNvSpPr txBox="1">
            <a:spLocks/>
          </p:cNvSpPr>
          <p:nvPr/>
        </p:nvSpPr>
        <p:spPr>
          <a:xfrm>
            <a:off x="15575280" y="27032400"/>
            <a:ext cx="12801600" cy="4544329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 smtClean="0"/>
              <a:t>Xxxxxxxxxx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  <a:p>
            <a:r>
              <a:rPr lang="en-US" sz="4000" dirty="0" err="1" smtClean="0"/>
              <a:t>xxxx</a:t>
            </a:r>
            <a:endParaRPr lang="en-US" sz="4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33"/>
          </p:nvPr>
        </p:nvSpPr>
        <p:spPr>
          <a:xfrm>
            <a:off x="29900563" y="16251936"/>
            <a:ext cx="12801600" cy="957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xxxx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ékařský plaká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237</Words>
  <Application>Microsoft Office PowerPoint</Application>
  <PresentationFormat>Vlastní</PresentationFormat>
  <Paragraphs>58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Lékařský plakát</vt:lpstr>
      <vt:lpstr>Title of e-Poster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[Nadpis plakátu] Lorem ipsum dolor sit amet, consectetuer adipiscing elit maecenas porttitor congue massa fusce</dc:title>
  <dc:creator>Jenicek</dc:creator>
  <cp:lastModifiedBy>Jenicek</cp:lastModifiedBy>
  <cp:revision>18</cp:revision>
  <dcterms:created xsi:type="dcterms:W3CDTF">2013-04-05T20:27:31Z</dcterms:created>
  <dcterms:modified xsi:type="dcterms:W3CDTF">2018-02-22T08:00:42Z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